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6" r:id="rId3"/>
    <p:sldId id="257" r:id="rId4"/>
    <p:sldId id="258" r:id="rId5"/>
    <p:sldId id="268" r:id="rId6"/>
    <p:sldId id="269" r:id="rId7"/>
    <p:sldId id="259" r:id="rId8"/>
    <p:sldId id="260" r:id="rId9"/>
    <p:sldId id="261" r:id="rId10"/>
    <p:sldId id="262" r:id="rId11"/>
    <p:sldId id="263" r:id="rId12"/>
    <p:sldId id="264" r:id="rId13"/>
    <p:sldId id="267" r:id="rId14"/>
  </p:sldIdLst>
  <p:sldSz cx="14630400" cy="8229600"/>
  <p:notesSz cx="8229600" cy="14630400"/>
  <p:embeddedFontLst>
    <p:embeddedFont>
      <p:font typeface="微軟正黑體" panose="020B0604030504040204" pitchFamily="34" charset="-120"/>
      <p:regular r:id="rId16"/>
      <p:bold r:id="rId17"/>
    </p:embeddedFont>
    <p:embeddedFont>
      <p:font typeface="Nobile" panose="02020500000000000000" charset="0"/>
      <p:regular r:id="rId18"/>
    </p:embeddedFont>
    <p:embeddedFont>
      <p:font typeface="Corben" panose="02020500000000000000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3875" autoAdjust="0"/>
  </p:normalViewPr>
  <p:slideViewPr>
    <p:cSldViewPr snapToGrid="0" snapToObjects="1">
      <p:cViewPr varScale="1">
        <p:scale>
          <a:sx n="56" d="100"/>
          <a:sy n="56" d="100"/>
        </p:scale>
        <p:origin x="56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580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歡迎參加這場為期3小時的互動工作坊！今天我們將一起探索如何運用AI工具，即使沒有程式基礎，也能打造專業的個人網站。準備好展現你的創意了嗎？</a:t>
            </a:r>
            <a:endParaRPr lang="en-US" altLang="zh-TW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sor.com/c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anva.com/zh_tw/" TargetMode="External"/><Relationship Id="rId3" Type="http://schemas.openxmlformats.org/officeDocument/2006/relationships/image" Target="../media/image9.png"/><Relationship Id="rId7" Type="http://schemas.openxmlformats.org/officeDocument/2006/relationships/hyperlink" Target="https://www.figma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hatgpt.com/g/g-6885f315382c8191a2f69f4698accad7-qiu-zhi-landing-page-zhu-shou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hyperlink" Target="https://www.pinterest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86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AI打造個人品牌</a:t>
            </a:r>
            <a:endParaRPr lang="en-US" sz="44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747611"/>
            <a:ext cx="52749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ChatGPT + Cursor + GitHub打造個人網站</a:t>
            </a:r>
            <a:endParaRPr 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4421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720" y="590493"/>
            <a:ext cx="4573273" cy="954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4800" dirty="0" err="1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調整與美化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12338" y="1692712"/>
            <a:ext cx="3872151" cy="2360771"/>
          </a:xfrm>
          <a:prstGeom prst="roundRect">
            <a:avLst>
              <a:gd name="adj" fmla="val 4648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12338" y="1669852"/>
            <a:ext cx="3872151" cy="91440"/>
          </a:xfrm>
          <a:prstGeom prst="roundRect">
            <a:avLst>
              <a:gd name="adj" fmla="val 80366"/>
            </a:avLst>
          </a:prstGeom>
          <a:solidFill>
            <a:srgbClr val="4967E9"/>
          </a:solidFill>
          <a:ln/>
        </p:spPr>
      </p:sp>
      <p:sp>
        <p:nvSpPr>
          <p:cNvPr id="6" name="Shape 3"/>
          <p:cNvSpPr/>
          <p:nvPr/>
        </p:nvSpPr>
        <p:spPr>
          <a:xfrm>
            <a:off x="2286000" y="1430298"/>
            <a:ext cx="524828" cy="524828"/>
          </a:xfrm>
          <a:prstGeom prst="roundRect">
            <a:avLst>
              <a:gd name="adj" fmla="val 174229"/>
            </a:avLst>
          </a:prstGeom>
          <a:solidFill>
            <a:srgbClr val="4967E9"/>
          </a:solidFill>
          <a:ln/>
        </p:spPr>
      </p:sp>
      <p:sp>
        <p:nvSpPr>
          <p:cNvPr id="7" name="Text 4"/>
          <p:cNvSpPr/>
          <p:nvPr/>
        </p:nvSpPr>
        <p:spPr>
          <a:xfrm>
            <a:off x="2443401" y="1561505"/>
            <a:ext cx="20990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1</a:t>
            </a:r>
            <a:endParaRPr lang="en-US" sz="16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10101" y="2130028"/>
            <a:ext cx="2187059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增加視覺吸引力</a:t>
            </a:r>
            <a:endParaRPr lang="en-US" sz="17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10101" y="2508290"/>
            <a:ext cx="3476625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zh-TW" altLang="en-US" sz="135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可以</a:t>
            </a:r>
            <a:r>
              <a:rPr lang="en-US" sz="1350" dirty="0" err="1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嘗試這些提示</a:t>
            </a:r>
            <a:r>
              <a:rPr lang="en-US" sz="13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：</a:t>
            </a:r>
            <a:endParaRPr lang="en-US" sz="13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10101" y="2893219"/>
            <a:ext cx="3476625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「請加入漸變背景，從淺藍到白色」</a:t>
            </a:r>
            <a:endParaRPr lang="en-US" sz="13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10101" y="3234452"/>
            <a:ext cx="3476625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「在頁面頂部加入一張背景橫幅圖片」</a:t>
            </a:r>
            <a:endParaRPr lang="en-US" sz="13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810101" y="3575685"/>
            <a:ext cx="3476625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「將我的照片做成圓形並增加陰影效果」</a:t>
            </a:r>
            <a:endParaRPr lang="en-US" sz="13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4572031" y="1680804"/>
            <a:ext cx="3872270" cy="2360771"/>
          </a:xfrm>
          <a:prstGeom prst="roundRect">
            <a:avLst>
              <a:gd name="adj" fmla="val 4648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4659392" y="1669852"/>
            <a:ext cx="3872270" cy="91440"/>
          </a:xfrm>
          <a:prstGeom prst="roundRect">
            <a:avLst>
              <a:gd name="adj" fmla="val 80366"/>
            </a:avLst>
          </a:prstGeom>
          <a:solidFill>
            <a:srgbClr val="4967E9"/>
          </a:solidFill>
          <a:ln/>
        </p:spPr>
      </p:sp>
      <p:sp>
        <p:nvSpPr>
          <p:cNvPr id="15" name="Shape 12"/>
          <p:cNvSpPr/>
          <p:nvPr/>
        </p:nvSpPr>
        <p:spPr>
          <a:xfrm>
            <a:off x="6333053" y="1430298"/>
            <a:ext cx="524828" cy="524828"/>
          </a:xfrm>
          <a:prstGeom prst="roundRect">
            <a:avLst>
              <a:gd name="adj" fmla="val 174229"/>
            </a:avLst>
          </a:prstGeom>
          <a:solidFill>
            <a:srgbClr val="4967E9"/>
          </a:solidFill>
          <a:ln/>
        </p:spPr>
      </p:sp>
      <p:sp>
        <p:nvSpPr>
          <p:cNvPr id="16" name="Text 13"/>
          <p:cNvSpPr/>
          <p:nvPr/>
        </p:nvSpPr>
        <p:spPr>
          <a:xfrm>
            <a:off x="6490454" y="1561505"/>
            <a:ext cx="20990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2</a:t>
            </a:r>
            <a:endParaRPr lang="en-US" sz="16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810101" y="4956810"/>
            <a:ext cx="2187059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優化使用者體驗</a:t>
            </a:r>
            <a:endParaRPr lang="en-US" sz="17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810101" y="5335072"/>
            <a:ext cx="3476744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增強網站互動性：</a:t>
            </a:r>
            <a:endParaRPr lang="en-US" sz="13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10101" y="5720002"/>
            <a:ext cx="3476744" cy="7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「</a:t>
            </a:r>
            <a:r>
              <a:rPr lang="en-US" sz="1350" dirty="0" err="1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加入滑鼠懸停效果在按鈕上</a:t>
            </a:r>
            <a:r>
              <a:rPr lang="en-US" sz="135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」</a:t>
            </a:r>
          </a:p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zh-TW" altLang="en-US" sz="13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增加動畫效果</a:t>
            </a:r>
            <a:endParaRPr lang="en-US" sz="13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Shape 20"/>
          <p:cNvSpPr/>
          <p:nvPr/>
        </p:nvSpPr>
        <p:spPr>
          <a:xfrm>
            <a:off x="612338" y="4467939"/>
            <a:ext cx="7919323" cy="91440"/>
          </a:xfrm>
          <a:prstGeom prst="roundRect">
            <a:avLst>
              <a:gd name="adj" fmla="val 80366"/>
            </a:avLst>
          </a:prstGeom>
          <a:solidFill>
            <a:srgbClr val="4967E9"/>
          </a:solidFill>
          <a:ln/>
        </p:spPr>
      </p:sp>
      <p:sp>
        <p:nvSpPr>
          <p:cNvPr id="24" name="Shape 21"/>
          <p:cNvSpPr/>
          <p:nvPr/>
        </p:nvSpPr>
        <p:spPr>
          <a:xfrm>
            <a:off x="4309586" y="4228386"/>
            <a:ext cx="524828" cy="524828"/>
          </a:xfrm>
          <a:prstGeom prst="roundRect">
            <a:avLst>
              <a:gd name="adj" fmla="val 174229"/>
            </a:avLst>
          </a:prstGeom>
          <a:solidFill>
            <a:srgbClr val="4967E9"/>
          </a:solidFill>
          <a:ln/>
        </p:spPr>
      </p:sp>
      <p:sp>
        <p:nvSpPr>
          <p:cNvPr id="25" name="Text 22"/>
          <p:cNvSpPr/>
          <p:nvPr/>
        </p:nvSpPr>
        <p:spPr>
          <a:xfrm>
            <a:off x="4466987" y="4359593"/>
            <a:ext cx="20990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3</a:t>
            </a:r>
            <a:endParaRPr lang="en-US" sz="16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Text 28"/>
          <p:cNvSpPr/>
          <p:nvPr/>
        </p:nvSpPr>
        <p:spPr>
          <a:xfrm>
            <a:off x="612338" y="7048381"/>
            <a:ext cx="7919323" cy="560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透過簡單的指令，你可以讓原本基礎的網站變得專業且吸引人，而這一切不需要學習複雜的CSS或JavaScript。</a:t>
            </a:r>
            <a:endParaRPr lang="en-US" sz="13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938463" y="5390147"/>
            <a:ext cx="3068053" cy="37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Text 14"/>
          <p:cNvSpPr/>
          <p:nvPr/>
        </p:nvSpPr>
        <p:spPr>
          <a:xfrm>
            <a:off x="4768491" y="2076995"/>
            <a:ext cx="2187059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zh-TW" altLang="en-US" sz="17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增加個人化風格</a:t>
            </a:r>
            <a:endParaRPr lang="en-US" sz="17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" name="Text 7"/>
          <p:cNvSpPr/>
          <p:nvPr/>
        </p:nvSpPr>
        <p:spPr>
          <a:xfrm>
            <a:off x="4676894" y="2943403"/>
            <a:ext cx="3476625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200"/>
              </a:lnSpc>
              <a:buSzPct val="100000"/>
            </a:pPr>
            <a:endParaRPr lang="en-US" altLang="zh-TW" sz="135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Text 7"/>
          <p:cNvSpPr/>
          <p:nvPr/>
        </p:nvSpPr>
        <p:spPr>
          <a:xfrm>
            <a:off x="4768491" y="2549962"/>
            <a:ext cx="3476625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zh-TW" altLang="en-US" sz="135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加上照片、證書、能力證明</a:t>
            </a:r>
            <a:endParaRPr lang="en-US" altLang="zh-TW" sz="1350" dirty="0">
              <a:solidFill>
                <a:srgbClr val="40415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zh-TW" altLang="en-US" sz="135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修改</a:t>
            </a:r>
            <a:r>
              <a:rPr lang="zh-TW" altLang="en-US" sz="135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字型</a:t>
            </a:r>
            <a:r>
              <a:rPr lang="zh-TW" altLang="en-US" sz="135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、排版</a:t>
            </a:r>
            <a:endParaRPr lang="en-US" altLang="zh-TW" sz="13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zh-TW" altLang="en-US" sz="135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增加座右銘、個人理念</a:t>
            </a:r>
            <a:endParaRPr lang="en-US" altLang="zh-TW" sz="13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ts val="2200"/>
              </a:lnSpc>
              <a:buSzPct val="100000"/>
              <a:buChar char="•"/>
            </a:pPr>
            <a:endParaRPr lang="en-US" sz="13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397" y="551319"/>
            <a:ext cx="3632121" cy="453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4000" dirty="0" err="1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部署網站</a:t>
            </a:r>
            <a:endParaRPr 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08397" y="2053650"/>
            <a:ext cx="1816060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000" dirty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GitHub是什麼？</a:t>
            </a:r>
            <a:endParaRPr 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08397" y="2425839"/>
            <a:ext cx="6629638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GitHub是全球最大的程式碼託管平台，提供：</a:t>
            </a:r>
            <a:endParaRPr 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08397" y="2788980"/>
            <a:ext cx="6629638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程式碼版本控制</a:t>
            </a:r>
            <a:endParaRPr 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08397" y="3072229"/>
            <a:ext cx="6629638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團隊協作功能</a:t>
            </a:r>
            <a:endParaRPr 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08397" y="3355479"/>
            <a:ext cx="6629638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GitHub Pages免費網站託管服務</a:t>
            </a:r>
            <a:endParaRPr 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08397" y="4676299"/>
            <a:ext cx="1816060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000" dirty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GitHub Pages優勢</a:t>
            </a:r>
            <a:endParaRPr 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08397" y="5048489"/>
            <a:ext cx="6629638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完全免費的網站託管</a:t>
            </a:r>
            <a:endParaRPr 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08397" y="5331738"/>
            <a:ext cx="6629638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自訂網址：username.github.io</a:t>
            </a:r>
            <a:endParaRPr 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08397" y="5614988"/>
            <a:ext cx="6629638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可連結到你購買的個人網域</a:t>
            </a:r>
            <a:endParaRPr 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08397" y="5898238"/>
            <a:ext cx="6629638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全球CDN，訪問速度快</a:t>
            </a:r>
            <a:endParaRPr 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9985" y="1234678"/>
            <a:ext cx="6629638" cy="6629638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360045" y="6458666"/>
            <a:ext cx="6629638" cy="617339"/>
          </a:xfrm>
          <a:prstGeom prst="roundRect">
            <a:avLst>
              <a:gd name="adj" fmla="val 9884"/>
            </a:avLst>
          </a:prstGeom>
          <a:solidFill>
            <a:srgbClr val="B6FCB8"/>
          </a:solidFill>
          <a:ln/>
        </p:spPr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41" y="8234482"/>
            <a:ext cx="181570" cy="145256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832128" y="6640236"/>
            <a:ext cx="6012299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成功上線後，你的網站將可透過 https://你的用戶名.github.io 訪問！</a:t>
            </a:r>
            <a:endParaRPr 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693182" y="7588329"/>
            <a:ext cx="13613606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部署過程中，我們會一步步引導你完成GitHub儲存庫建立、代碼上傳以及Pages設定，讓你的作品能夠立即在全球網路上展示。</a:t>
            </a:r>
            <a:endParaRPr 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230948" y="1170563"/>
            <a:ext cx="30541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https://zeabur.com/zh-TW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0"/>
          <p:cNvSpPr/>
          <p:nvPr/>
        </p:nvSpPr>
        <p:spPr>
          <a:xfrm>
            <a:off x="508397" y="551319"/>
            <a:ext cx="3632121" cy="453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zh-TW" altLang="en-US" sz="400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成果分享</a:t>
            </a:r>
            <a:endParaRPr 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397" y="551319"/>
            <a:ext cx="3632121" cy="453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zh-TW" altLang="en-US" sz="400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心得分享</a:t>
            </a:r>
            <a:endParaRPr 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65515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86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altLang="zh-TW" sz="445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Who we are?</a:t>
            </a:r>
            <a:endParaRPr lang="en-US" sz="44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3958390" y="1635931"/>
            <a:ext cx="22739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紀欽益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11297653" y="1635930"/>
            <a:ext cx="22739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陳展佑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-36316" y="1660357"/>
            <a:ext cx="3754147" cy="39704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363179" y="1660357"/>
            <a:ext cx="3754147" cy="39704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3958390" y="2647646"/>
            <a:ext cx="2971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台大心理所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畢</a:t>
            </a:r>
            <a:endParaRPr lang="en-US" altLang="zh-TW" sz="2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醫療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工程師</a:t>
            </a:r>
            <a:endParaRPr lang="en-US" altLang="zh-TW" sz="2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PowerJelly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創辦人</a:t>
            </a:r>
            <a:endParaRPr lang="en-US" altLang="zh-TW" sz="2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產品經理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1297653" y="2647645"/>
            <a:ext cx="2971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台大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心理系畢</a:t>
            </a:r>
            <a:endParaRPr lang="en-US" altLang="zh-TW" sz="2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軟體工程師</a:t>
            </a:r>
            <a:endParaRPr lang="en-US" altLang="zh-TW" sz="2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Youtube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未來來了沒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主理人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19254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86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 err="1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今日</a:t>
            </a:r>
            <a:r>
              <a:rPr lang="zh-TW" altLang="en-US" sz="445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工事</a:t>
            </a:r>
            <a:endParaRPr lang="en-US" sz="44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8310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 Light" pitchFamily="34" charset="-120"/>
              </a:rPr>
              <a:t>01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2186107"/>
            <a:ext cx="6407944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3604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課前準備</a:t>
            </a:r>
            <a:endParaRPr 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2850833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確認所需工具與資料都已準備就緒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428548" y="18310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 Light" pitchFamily="34" charset="-120"/>
              </a:rPr>
              <a:t>02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7428548" y="2186107"/>
            <a:ext cx="6408063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3604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認識工具</a:t>
            </a:r>
            <a:endParaRPr 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428548" y="2850833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了解Cursor與ChatGPT的基本功能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93790" y="361057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 Light" pitchFamily="34" charset="-120"/>
              </a:rPr>
              <a:t>03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93790" y="3965615"/>
            <a:ext cx="6407944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139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產出網站</a:t>
            </a:r>
            <a:endParaRPr 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93790" y="4630341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透過對話方式生成完整網站架構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428548" y="361057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 Light" pitchFamily="34" charset="-120"/>
              </a:rPr>
              <a:t>04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428548" y="3965615"/>
            <a:ext cx="6408063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139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調整與美化</a:t>
            </a:r>
            <a:endParaRPr 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428548" y="4630341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優化網站風格</a:t>
            </a:r>
            <a:r>
              <a:rPr lang="zh-TW" altLang="en-US" sz="175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、強化個人化印象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93790" y="539007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 Light" pitchFamily="34" charset="-120"/>
              </a:rPr>
              <a:t>05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793790" y="5745123"/>
            <a:ext cx="6407944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21" name="Text 19"/>
          <p:cNvSpPr/>
          <p:nvPr/>
        </p:nvSpPr>
        <p:spPr>
          <a:xfrm>
            <a:off x="793790" y="59194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部署網站</a:t>
            </a:r>
            <a:endParaRPr 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93790" y="6409849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讓你的作品在網路上閃耀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7428548" y="539007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 Light" pitchFamily="34" charset="-120"/>
              </a:rPr>
              <a:t>06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7428548" y="5745123"/>
            <a:ext cx="6408063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25" name="Text 23"/>
          <p:cNvSpPr/>
          <p:nvPr/>
        </p:nvSpPr>
        <p:spPr>
          <a:xfrm>
            <a:off x="7428548" y="59194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成果</a:t>
            </a:r>
            <a:r>
              <a:rPr lang="zh-TW" altLang="en-US" sz="220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分享</a:t>
            </a:r>
            <a:endParaRPr 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428548" y="6409849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總結學習成果與未來應用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793790" y="71979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這個工作坊將帶領你從零開始，一步步打造屬於自己的個人品牌網站，並學會如何運用AI工具加速創作過程。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617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課前準備</a:t>
            </a:r>
            <a:endParaRPr lang="en-US" sz="44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724150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724150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981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可上網的筆電</a:t>
            </a:r>
            <a:endParaRPr 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142524" y="347186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確保電池充足或攜帶充電器，建議使用Chrome或Edge瀏覽器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428548" y="2747010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2724150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981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安裝好Cursor編輯器</a:t>
            </a:r>
            <a:endParaRPr 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777282" y="3471863"/>
            <a:ext cx="5802035" cy="825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從</a:t>
            </a: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  <a:hlinkClick r:id="rId3"/>
              </a:rPr>
              <a:t>https://</a:t>
            </a:r>
            <a:r>
              <a:rPr lang="en-US" sz="175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  <a:hlinkClick r:id="rId3"/>
              </a:rPr>
              <a:t>cursor.com/cn</a:t>
            </a:r>
            <a:endParaRPr lang="en-US" sz="1750" dirty="0" smtClean="0">
              <a:solidFill>
                <a:srgbClr val="404155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bile" pitchFamily="34" charset="-120"/>
            </a:endParaRPr>
          </a:p>
          <a:p>
            <a:pPr>
              <a:lnSpc>
                <a:spcPts val="2850"/>
              </a:lnSpc>
            </a:pPr>
            <a:r>
              <a:rPr lang="en-US" sz="1750" dirty="0" err="1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下載並安裝</a:t>
            </a:r>
            <a:r>
              <a:rPr lang="en-US" sz="1750" dirty="0" err="1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，支援Windows、Mac與Linux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93790" y="4681776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68177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4939070"/>
            <a:ext cx="29794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註冊並登入GitHub帳號</a:t>
            </a:r>
            <a:endParaRPr 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142524" y="5429488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在</a:t>
            </a:r>
            <a:r>
              <a:rPr lang="en-US" sz="1750" u="sng" dirty="0">
                <a:solidFill>
                  <a:srgbClr val="4967E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github.com</a:t>
            </a: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註冊免費帳號，記得驗證電子郵件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428548" y="4681776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68177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4939070"/>
            <a:ext cx="39672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準備履歷文字、照片與作品簡介</a:t>
            </a:r>
            <a:endParaRPr 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777282" y="5429488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收集2-3張個人照片</a:t>
            </a:r>
            <a:r>
              <a:rPr lang="en-US" sz="175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、</a:t>
            </a:r>
            <a:r>
              <a:rPr lang="zh-TW" altLang="en-US" sz="175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個人履歷</a:t>
            </a:r>
            <a:r>
              <a:rPr lang="zh-TW" altLang="en-US" sz="175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、相關圖照片、作品集</a:t>
            </a:r>
            <a:r>
              <a:rPr lang="en-US" altLang="zh-TW" sz="175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(</a:t>
            </a:r>
            <a:r>
              <a:rPr lang="zh-TW" altLang="en-US" sz="175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選填</a:t>
            </a:r>
            <a:r>
              <a:rPr lang="en-US" altLang="zh-TW" sz="175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)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93790" y="630483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提前準備好這些資源，將讓我們的工作坊進行得更加順暢，你也能專注於學習而非臨時尋找資料。</a:t>
            </a:r>
            <a:endParaRPr lang="en-US" sz="1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501" y="452914"/>
            <a:ext cx="13619559" cy="1593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endParaRPr lang="en-US" altLang="zh-TW" sz="4800" dirty="0" smtClean="0">
              <a:solidFill>
                <a:srgbClr val="1B1B2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orben" pitchFamily="34" charset="-120"/>
            </a:endParaRPr>
          </a:p>
          <a:p>
            <a:pPr marL="0" indent="0" algn="l">
              <a:lnSpc>
                <a:spcPts val="4050"/>
              </a:lnSpc>
              <a:buNone/>
            </a:pPr>
            <a:r>
              <a:rPr lang="zh-TW" altLang="en-US" sz="480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先聊聊自己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76501" y="2434590"/>
            <a:ext cx="123329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你是誰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為什麼今天會想來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說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說你覺得自己最特別的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地方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期待今天會做出甚麼樣的網站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28301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501" y="452914"/>
            <a:ext cx="10659189" cy="1455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endParaRPr lang="en-US" altLang="zh-TW" sz="4800" dirty="0" smtClean="0">
              <a:solidFill>
                <a:srgbClr val="1B1B2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orben" pitchFamily="34" charset="-120"/>
            </a:endParaRPr>
          </a:p>
          <a:p>
            <a:pPr marL="0" indent="0" algn="l">
              <a:lnSpc>
                <a:spcPts val="4050"/>
              </a:lnSpc>
              <a:buNone/>
            </a:pPr>
            <a:r>
              <a:rPr lang="zh-TW" alt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做個人網站的目的是甚麼</a:t>
            </a:r>
            <a:r>
              <a:rPr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120140" y="2263140"/>
            <a:ext cx="12584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個人網站和其他的社群帳號的差別是甚麼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1120140" y="3198970"/>
            <a:ext cx="625609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Keep in Mind</a:t>
            </a: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你希望我知道你的甚麼</a:t>
            </a:r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你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希望從哪個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管道認識你</a:t>
            </a:r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</p:txBody>
      </p:sp>
      <p:pic>
        <p:nvPicPr>
          <p:cNvPr id="5" name="Picture 2" descr="企業當心不用就落伍了！社群網路崛起7大趨勢預測| 鉅亨網- 科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338" y="2072363"/>
            <a:ext cx="7207722" cy="4809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0283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501" y="452914"/>
            <a:ext cx="5600105" cy="514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4800" dirty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認識工具：Cursor與ChatGPT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501" y="1399937"/>
            <a:ext cx="6537841" cy="653784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6501" y="8123039"/>
            <a:ext cx="6537841" cy="263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Cursor AI 編輯器介面</a:t>
            </a:r>
            <a:endParaRPr 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23678" y="1667581"/>
            <a:ext cx="2059067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800" dirty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Cursor是什麼？</a:t>
            </a:r>
            <a:endParaRPr 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16059" y="2120426"/>
            <a:ext cx="6537841" cy="2440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 err="1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專為AI</a:t>
            </a:r>
            <a:r>
              <a:rPr lang="en-US" sz="2000" dirty="0" err="1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協作設計的程式編輯器</a:t>
            </a:r>
            <a:endParaRPr lang="en-US" sz="2000" dirty="0" smtClean="0">
              <a:solidFill>
                <a:srgbClr val="404155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bile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altLang="zh-TW" sz="2000" dirty="0" err="1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內建</a:t>
            </a:r>
            <a:r>
              <a:rPr lang="zh-TW" altLang="en-US" sz="20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聊天機器人，</a:t>
            </a:r>
            <a:r>
              <a:rPr lang="en-US" altLang="zh-TW" sz="2000" dirty="0" err="1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可直接在編輯器中對話</a:t>
            </a:r>
            <a:endParaRPr lang="en-US" altLang="zh-TW" sz="2000" dirty="0" smtClean="0">
              <a:solidFill>
                <a:srgbClr val="404155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bile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altLang="zh-TW" sz="2000" dirty="0" err="1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能夠理解並生成完整網站代碼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523678" y="5166437"/>
            <a:ext cx="2059067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800" dirty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為何選擇Cursor？</a:t>
            </a:r>
            <a:endParaRPr 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523678" y="5588395"/>
            <a:ext cx="6537841" cy="1383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 err="1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無需編程知識也能創建專業網站</a:t>
            </a:r>
            <a:endParaRPr lang="en-US" sz="2000" dirty="0" smtClean="0">
              <a:solidFill>
                <a:srgbClr val="404155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bile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altLang="zh-TW" sz="2000" dirty="0" err="1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直覺的對話式開發體驗</a:t>
            </a:r>
            <a:endParaRPr lang="en-US" altLang="zh-TW" sz="2000" dirty="0">
              <a:solidFill>
                <a:srgbClr val="404155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bile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zh-TW" altLang="en-US" sz="200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想法快速實現</a:t>
            </a:r>
            <a:r>
              <a:rPr lang="zh-TW" altLang="en-US" sz="20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、節省開發經費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523678" y="5909625"/>
            <a:ext cx="6537841" cy="263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endParaRPr 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576501" y="8720138"/>
            <a:ext cx="13477399" cy="263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Cursor結合了編輯器與AI的優勢，讓非程式人也能輕鬆上手網站開發，實現創意不受技術限制。</a:t>
            </a:r>
            <a:endParaRPr 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140" y="581263"/>
            <a:ext cx="5805845" cy="659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50" dirty="0" err="1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對話式開發思維</a:t>
            </a:r>
            <a:endParaRPr lang="en-US" sz="41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39140" y="1557814"/>
            <a:ext cx="3727252" cy="2414468"/>
          </a:xfrm>
          <a:prstGeom prst="roundRect">
            <a:avLst>
              <a:gd name="adj" fmla="val 367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957858" y="1776532"/>
            <a:ext cx="633532" cy="633532"/>
          </a:xfrm>
          <a:prstGeom prst="roundRect">
            <a:avLst>
              <a:gd name="adj" fmla="val 14431924"/>
            </a:avLst>
          </a:prstGeom>
          <a:solidFill>
            <a:srgbClr val="4967E9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046" y="1915120"/>
            <a:ext cx="285036" cy="35635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7858" y="2621161"/>
            <a:ext cx="263973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換個思維開發</a:t>
            </a:r>
            <a:endParaRPr lang="en-US" sz="20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Text 4"/>
          <p:cNvSpPr/>
          <p:nvPr/>
        </p:nvSpPr>
        <p:spPr>
          <a:xfrm>
            <a:off x="957858" y="3077766"/>
            <a:ext cx="3289816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 err="1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不再是寫程式</a:t>
            </a:r>
            <a:r>
              <a:rPr lang="en-US" sz="1650" dirty="0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，</a:t>
            </a:r>
            <a:r>
              <a:rPr lang="zh-TW" altLang="en-US" sz="16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而是和聊天機器人</a:t>
            </a:r>
            <a:r>
              <a:rPr lang="en-US" sz="1650" dirty="0" err="1" smtClean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描述你想要的結果</a:t>
            </a:r>
            <a:endParaRPr lang="en-US" sz="16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4677489" y="1557814"/>
            <a:ext cx="3727371" cy="2414468"/>
          </a:xfrm>
          <a:prstGeom prst="roundRect">
            <a:avLst>
              <a:gd name="adj" fmla="val 367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896207" y="1776532"/>
            <a:ext cx="633532" cy="633532"/>
          </a:xfrm>
          <a:prstGeom prst="roundRect">
            <a:avLst>
              <a:gd name="adj" fmla="val 14431924"/>
            </a:avLst>
          </a:prstGeom>
          <a:solidFill>
            <a:srgbClr val="4967E9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0396" y="1915120"/>
            <a:ext cx="285036" cy="35635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896207" y="2621161"/>
            <a:ext cx="263973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漸進式改進</a:t>
            </a:r>
            <a:endParaRPr lang="en-US" sz="20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4896207" y="3077766"/>
            <a:ext cx="3289935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先取得基本版本，再逐步調整細節，而非一次到位</a:t>
            </a:r>
            <a:endParaRPr lang="en-US" sz="16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Shape 9"/>
          <p:cNvSpPr/>
          <p:nvPr/>
        </p:nvSpPr>
        <p:spPr>
          <a:xfrm>
            <a:off x="739140" y="4183380"/>
            <a:ext cx="7665720" cy="2076569"/>
          </a:xfrm>
          <a:prstGeom prst="roundRect">
            <a:avLst>
              <a:gd name="adj" fmla="val 427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957858" y="4402098"/>
            <a:ext cx="633532" cy="633532"/>
          </a:xfrm>
          <a:prstGeom prst="roundRect">
            <a:avLst>
              <a:gd name="adj" fmla="val 14431924"/>
            </a:avLst>
          </a:prstGeom>
          <a:solidFill>
            <a:srgbClr val="4967E9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2046" y="4540687"/>
            <a:ext cx="285036" cy="35635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57858" y="5246727"/>
            <a:ext cx="4571881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zh-TW" altLang="en-US" sz="205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一邊</a:t>
            </a:r>
            <a:r>
              <a:rPr lang="zh-TW" altLang="en-US" sz="205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想點子、一邊自己動手實現。</a:t>
            </a:r>
            <a:endParaRPr lang="en-US" sz="20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957858" y="5703332"/>
            <a:ext cx="722828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專注於設計與內容，讓AI處理技術實現部分</a:t>
            </a:r>
            <a:endParaRPr lang="en-US" sz="16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Text 13"/>
          <p:cNvSpPr/>
          <p:nvPr/>
        </p:nvSpPr>
        <p:spPr>
          <a:xfrm>
            <a:off x="1055846" y="6735008"/>
            <a:ext cx="7349014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「想像你正在與一位專業網頁開發者對話，只是這位開發者恰好是AI。你不需要學習程式語言，只需學習如何與AI溝通你的需求。」</a:t>
            </a:r>
            <a:endParaRPr lang="en-US" sz="16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Shape 14"/>
          <p:cNvSpPr/>
          <p:nvPr/>
        </p:nvSpPr>
        <p:spPr>
          <a:xfrm>
            <a:off x="739140" y="6497479"/>
            <a:ext cx="22860" cy="1150858"/>
          </a:xfrm>
          <a:prstGeom prst="rect">
            <a:avLst/>
          </a:prstGeom>
          <a:solidFill>
            <a:srgbClr val="4967E9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9712" y="431959"/>
            <a:ext cx="6964680" cy="796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4400" dirty="0" err="1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用</a:t>
            </a:r>
            <a:r>
              <a:rPr lang="en-US" sz="4400" dirty="0" err="1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Prompt寫出網站</a:t>
            </a:r>
            <a:endParaRPr lang="en-US" sz="4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49712" y="1573066"/>
            <a:ext cx="5790930" cy="346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400" dirty="0" err="1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第一步</a:t>
            </a:r>
            <a:r>
              <a:rPr lang="en-US" sz="2400" dirty="0" err="1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：</a:t>
            </a:r>
            <a:r>
              <a:rPr lang="en-US" altLang="zh-TW" sz="2400" dirty="0" err="1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Prompt</a:t>
            </a:r>
            <a:r>
              <a:rPr lang="zh-TW" altLang="en-US" sz="2400" dirty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生</a:t>
            </a:r>
            <a:r>
              <a:rPr lang="en-US" altLang="zh-TW" sz="2400" dirty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Prompt</a:t>
            </a:r>
            <a:endParaRPr 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08935" y="2002218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我們準備好的GPTs模板指令：</a:t>
            </a:r>
            <a:endParaRPr 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549712" y="2403408"/>
            <a:ext cx="6573917" cy="1554982"/>
          </a:xfrm>
          <a:prstGeom prst="roundRect">
            <a:avLst>
              <a:gd name="adj" fmla="val 7184"/>
            </a:avLst>
          </a:prstGeom>
          <a:solidFill>
            <a:srgbClr val="B6D6FC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755" y="2622126"/>
            <a:ext cx="196334" cy="15704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716322" y="4758193"/>
            <a:ext cx="2753558" cy="273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40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第</a:t>
            </a:r>
            <a:r>
              <a:rPr lang="zh-TW" altLang="en-US" sz="240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三</a:t>
            </a:r>
            <a:r>
              <a:rPr lang="en-US" sz="240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步：</a:t>
            </a:r>
            <a:r>
              <a:rPr lang="zh-TW" altLang="en-US" sz="240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網頁畫面設計</a:t>
            </a:r>
            <a:endParaRPr 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716322" y="5317047"/>
            <a:ext cx="6573917" cy="1933487"/>
          </a:xfrm>
          <a:prstGeom prst="roundRect">
            <a:avLst>
              <a:gd name="adj" fmla="val 4543"/>
            </a:avLst>
          </a:prstGeom>
          <a:solidFill>
            <a:srgbClr val="BBC6F7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3365" y="5535766"/>
            <a:ext cx="196334" cy="15704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226743" y="5513263"/>
            <a:ext cx="5906453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endParaRPr 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8226743" y="6109221"/>
            <a:ext cx="5906453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endParaRPr 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4597" y="-395364"/>
            <a:ext cx="4733506" cy="473350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549712" y="8906232"/>
            <a:ext cx="1353097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bile" pitchFamily="34" charset="-120"/>
              </a:rPr>
              <a:t>關鍵在於從簡單開始，然後逐步精確描述你想要的變更。AI會理解並實現你的需求，無需你了解背後的程式邏輯。</a:t>
            </a:r>
            <a:endParaRPr 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223390" y="3261904"/>
            <a:ext cx="58869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ChatGPT</a:t>
            </a:r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 - 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求職 </a:t>
            </a:r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Landing Page 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助手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1060133" y="2480495"/>
            <a:ext cx="5671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透過以下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連結，生成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Cursor Prompt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205269" y="5480963"/>
            <a:ext cx="1590241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UI 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7"/>
              </a:rPr>
              <a:t>Figma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8"/>
              </a:rPr>
              <a:t>Canva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9"/>
              </a:rPr>
              <a:t>Pinterest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0143177" y="5889916"/>
            <a:ext cx="36423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&gt;&gt;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找到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喜歡風格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截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圖上傳到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cursor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對話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Text 5"/>
          <p:cNvSpPr/>
          <p:nvPr/>
        </p:nvSpPr>
        <p:spPr>
          <a:xfrm>
            <a:off x="549712" y="4758193"/>
            <a:ext cx="2753558" cy="273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40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第</a:t>
            </a:r>
            <a:r>
              <a:rPr lang="zh-TW" altLang="en-US" sz="240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二</a:t>
            </a:r>
            <a:r>
              <a:rPr lang="en-US" sz="240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步：</a:t>
            </a:r>
            <a:r>
              <a:rPr lang="zh-TW" altLang="en-US" sz="2400" dirty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產生基礎網站</a:t>
            </a:r>
            <a:r>
              <a:rPr lang="zh-TW" altLang="en-US" sz="2400" dirty="0" smtClean="0">
                <a:solidFill>
                  <a:srgbClr val="1B1B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orben" pitchFamily="34" charset="-120"/>
              </a:rPr>
              <a:t>代碼</a:t>
            </a:r>
            <a:endParaRPr lang="en-US" altLang="zh-TW" sz="2400" dirty="0" smtClean="0">
              <a:solidFill>
                <a:srgbClr val="1B1B2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orben" pitchFamily="34" charset="-120"/>
            </a:endParaRPr>
          </a:p>
          <a:p>
            <a:pPr marL="0" indent="0" algn="l">
              <a:lnSpc>
                <a:spcPts val="1900"/>
              </a:lnSpc>
              <a:buNone/>
            </a:pPr>
            <a:endParaRPr 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Shape 3"/>
          <p:cNvSpPr/>
          <p:nvPr/>
        </p:nvSpPr>
        <p:spPr>
          <a:xfrm>
            <a:off x="549712" y="5317047"/>
            <a:ext cx="6573917" cy="1975505"/>
          </a:xfrm>
          <a:prstGeom prst="roundRect">
            <a:avLst>
              <a:gd name="adj" fmla="val 7184"/>
            </a:avLst>
          </a:prstGeom>
          <a:solidFill>
            <a:schemeClr val="accent1">
              <a:lumMod val="40000"/>
              <a:lumOff val="60000"/>
            </a:schemeClr>
          </a:solidFill>
          <a:ln/>
        </p:spPr>
      </p:sp>
      <p:sp>
        <p:nvSpPr>
          <p:cNvPr id="22" name="文字方塊 21"/>
          <p:cNvSpPr txBox="1"/>
          <p:nvPr/>
        </p:nvSpPr>
        <p:spPr>
          <a:xfrm>
            <a:off x="848559" y="5657474"/>
            <a:ext cx="530078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 smtClean="0"/>
              <a:t>打開</a:t>
            </a:r>
            <a:r>
              <a:rPr lang="en-US" altLang="zh-TW" dirty="0" smtClean="0"/>
              <a:t>Cursor</a:t>
            </a:r>
            <a:r>
              <a:rPr lang="zh-TW" altLang="en-US" dirty="0" smtClean="0"/>
              <a:t>、建立新</a:t>
            </a:r>
            <a:r>
              <a:rPr lang="en-US" altLang="zh-TW" dirty="0" smtClean="0"/>
              <a:t>Project</a:t>
            </a:r>
            <a:r>
              <a:rPr lang="zh-TW" altLang="en-US" dirty="0" smtClean="0"/>
              <a:t> </a:t>
            </a:r>
            <a:r>
              <a:rPr lang="en-US" altLang="zh-TW" dirty="0" smtClean="0"/>
              <a:t>(</a:t>
            </a:r>
            <a:r>
              <a:rPr lang="zh-TW" altLang="en-US" dirty="0" smtClean="0"/>
              <a:t> 要記得</a:t>
            </a:r>
            <a:r>
              <a:rPr lang="en-US" altLang="zh-TW" dirty="0" smtClean="0"/>
              <a:t>Project</a:t>
            </a:r>
            <a:r>
              <a:rPr lang="zh-TW" altLang="en-US" dirty="0" smtClean="0"/>
              <a:t>路徑 </a:t>
            </a:r>
            <a:r>
              <a:rPr lang="en-US" altLang="zh-TW" dirty="0" smtClean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/>
              <a:t>右側對話</a:t>
            </a:r>
            <a:r>
              <a:rPr lang="zh-TW" altLang="en-US" dirty="0" smtClean="0"/>
              <a:t>輸入產生的</a:t>
            </a:r>
            <a:r>
              <a:rPr lang="en-US" altLang="zh-TW" dirty="0" smtClean="0"/>
              <a:t>Cursor</a:t>
            </a:r>
            <a:r>
              <a:rPr lang="zh-TW" altLang="en-US" dirty="0" smtClean="0"/>
              <a:t>，按下</a:t>
            </a:r>
            <a:r>
              <a:rPr lang="en-US" altLang="zh-TW" dirty="0" smtClean="0"/>
              <a:t>Send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/>
              <a:t>不斷</a:t>
            </a:r>
            <a:r>
              <a:rPr lang="zh-TW" altLang="en-US" dirty="0" smtClean="0"/>
              <a:t>按下右下角的</a:t>
            </a:r>
            <a:r>
              <a:rPr lang="en-US" altLang="zh-TW" dirty="0" smtClean="0"/>
              <a:t>”Accept“</a:t>
            </a:r>
            <a:r>
              <a:rPr lang="zh-TW" altLang="en-US" dirty="0" smtClean="0"/>
              <a:t> </a:t>
            </a:r>
            <a:r>
              <a:rPr lang="en-US" altLang="zh-TW" dirty="0" smtClean="0"/>
              <a:t>or “Accept all”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542</Words>
  <Application>Microsoft Office PowerPoint</Application>
  <PresentationFormat>自訂</PresentationFormat>
  <Paragraphs>137</Paragraphs>
  <Slides>13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1" baseType="lpstr">
      <vt:lpstr>新細明體</vt:lpstr>
      <vt:lpstr>Arial</vt:lpstr>
      <vt:lpstr>Corben Light</vt:lpstr>
      <vt:lpstr>微軟正黑體</vt:lpstr>
      <vt:lpstr>Nobile</vt:lpstr>
      <vt:lpstr>Corben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subject/>
  <dc:creator/>
  <cp:lastModifiedBy>allen.cy.chi (紀欽益 - MDT)</cp:lastModifiedBy>
  <cp:revision>27</cp:revision>
  <dcterms:created xsi:type="dcterms:W3CDTF">2025-08-08T06:58:16Z</dcterms:created>
  <dcterms:modified xsi:type="dcterms:W3CDTF">2025-08-18T03:44:22Z</dcterms:modified>
</cp:coreProperties>
</file>